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76" r:id="rId3"/>
    <p:sldId id="275" r:id="rId4"/>
    <p:sldId id="277" r:id="rId5"/>
    <p:sldId id="274" r:id="rId6"/>
    <p:sldId id="278" r:id="rId7"/>
    <p:sldId id="279" r:id="rId8"/>
  </p:sldIdLst>
  <p:sldSz cx="9144000" cy="5715000" type="screen16x10"/>
  <p:notesSz cx="6858000" cy="9144000"/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F2B"/>
    <a:srgbClr val="343433"/>
    <a:srgbClr val="004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96"/>
  </p:normalViewPr>
  <p:slideViewPr>
    <p:cSldViewPr snapToGrid="0" snapToObjects="1">
      <p:cViewPr>
        <p:scale>
          <a:sx n="50" d="100"/>
          <a:sy n="50" d="100"/>
        </p:scale>
        <p:origin x="1389" y="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F00C-EC20-3944-A0C7-901FF2210DE7}" type="datetimeFigureOut">
              <a:rPr lang="de-DE" smtClean="0"/>
              <a:t>19.12.2022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A83A-B71F-BC4B-BEFC-254C1BBE68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04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40732"/>
            <a:ext cx="6858000" cy="933856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i="0">
                <a:solidFill>
                  <a:schemeClr val="bg1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B92668-53B4-3A4D-8871-19C2DF58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pyrigh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6AF88E-123A-AE41-993D-62D14AFBA047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46945" y="524656"/>
            <a:ext cx="3530183" cy="198619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9A1BA7-475E-A041-A84D-CEC7D9EC94B2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46945" y="2953062"/>
            <a:ext cx="3530183" cy="198619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73E15AC-5851-6B46-A818-10CB13395EC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609475" y="524656"/>
            <a:ext cx="3530183" cy="198619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32622BB-150B-8141-B892-686B4BC682DC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609475" y="2953062"/>
            <a:ext cx="3530183" cy="198619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FEDD9A-BCAD-8944-BEE5-AC8452EDA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4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ADF0B0-F526-4D44-BB00-2354E38BB7D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09474" y="2600791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B1673F-F170-AF41-B3E2-EF14B2A8A9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694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07E694-DBB1-1947-A92C-9F88E5C984A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609474" y="5021708"/>
            <a:ext cx="3530183" cy="269823"/>
          </a:xfrm>
        </p:spPr>
        <p:txBody>
          <a:bodyPr anchor="ctr">
            <a:normAutofit/>
          </a:bodyPr>
          <a:lstStyle>
            <a:lvl1pPr marL="0" indent="0">
              <a:buNone/>
              <a:defRPr sz="11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4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arenBoth"/>
              <a:defRPr sz="1800">
                <a:latin typeface="Univers Medium" panose="020B0603020202030204" pitchFamily="34" charset="0"/>
              </a:defRPr>
            </a:lvl1pPr>
            <a:lvl2pPr marL="342900" indent="0">
              <a:lnSpc>
                <a:spcPct val="100000"/>
              </a:lnSpc>
              <a:buFont typeface="+mj-lt"/>
              <a:buNone/>
              <a:defRPr>
                <a:latin typeface="Univers Medium" panose="020B0603020202030204" pitchFamily="34" charset="0"/>
              </a:defRPr>
            </a:lvl2pPr>
            <a:lvl3pPr marL="1028700" indent="-342900">
              <a:buFont typeface="+mj-lt"/>
              <a:buAutoNum type="arabicParenBoth"/>
              <a:defRPr sz="1600">
                <a:latin typeface="Univers Medium" panose="020B0603020202030204" pitchFamily="34" charset="0"/>
              </a:defRPr>
            </a:lvl3pPr>
            <a:lvl4pPr marL="1371600" indent="-342900">
              <a:buFont typeface="+mj-lt"/>
              <a:buAutoNum type="arabicParenBoth"/>
              <a:defRPr sz="14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974362"/>
            <a:ext cx="7548486" cy="41731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Univers Medium" panose="020B060302020203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8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135" y="1371600"/>
            <a:ext cx="7548486" cy="3775869"/>
          </a:xfrm>
        </p:spPr>
        <p:txBody>
          <a:bodyPr/>
          <a:lstStyle>
            <a:lvl1pPr>
              <a:lnSpc>
                <a:spcPct val="100000"/>
              </a:lnSpc>
              <a:defRPr sz="1800">
                <a:latin typeface="Univers Medium" panose="020B0603020202030204" pitchFamily="34" charset="0"/>
              </a:defRPr>
            </a:lvl1pPr>
            <a:lvl2pPr>
              <a:lnSpc>
                <a:spcPct val="100000"/>
              </a:lnSpc>
              <a:defRPr sz="1600">
                <a:latin typeface="Univers Medium" panose="020B0603020202030204" pitchFamily="34" charset="0"/>
              </a:defRPr>
            </a:lvl2pPr>
            <a:lvl3pPr>
              <a:lnSpc>
                <a:spcPct val="100000"/>
              </a:lnSpc>
              <a:defRPr sz="1400">
                <a:latin typeface="Univers Medium" panose="020B0603020202030204" pitchFamily="34" charset="0"/>
              </a:defRPr>
            </a:lvl3pPr>
            <a:lvl4pPr>
              <a:lnSpc>
                <a:spcPct val="100000"/>
              </a:lnSpc>
              <a:defRPr sz="1200">
                <a:latin typeface="Univers Medium" panose="020B0603020202030204" pitchFamily="34" charset="0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505196-EB78-E14F-863B-B4FC39B7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1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BC8623-86FF-6B42-8AF5-CAD078CB1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19"/>
          <a:stretch/>
        </p:blipFill>
        <p:spPr>
          <a:xfrm>
            <a:off x="0" y="0"/>
            <a:ext cx="815464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58" y="1732077"/>
            <a:ext cx="7886700" cy="2377281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416E"/>
                </a:solidFill>
                <a:latin typeface="Univers Medium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58" y="4131848"/>
            <a:ext cx="7886700" cy="799916"/>
          </a:xfrm>
        </p:spPr>
        <p:txBody>
          <a:bodyPr/>
          <a:lstStyle>
            <a:lvl1pPr marL="0" indent="0">
              <a:buNone/>
              <a:defRPr sz="1800">
                <a:solidFill>
                  <a:srgbClr val="343433"/>
                </a:solidFill>
                <a:latin typeface="Univers Medium" panose="020B0603020202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0283F-122A-F74E-9A63-86F4FF752016}"/>
              </a:ext>
            </a:extLst>
          </p:cNvPr>
          <p:cNvSpPr/>
          <p:nvPr userDrawn="1"/>
        </p:nvSpPr>
        <p:spPr>
          <a:xfrm>
            <a:off x="7967272" y="5156616"/>
            <a:ext cx="1176728" cy="55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2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135" y="1371600"/>
            <a:ext cx="3681022" cy="3775869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597" y="1371600"/>
            <a:ext cx="3681023" cy="3775869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EA033B-3A84-D942-8AD2-87EB2BB6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1135" y="1371599"/>
            <a:ext cx="7548486" cy="37758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2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statem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10067" y="1371599"/>
            <a:ext cx="4489554" cy="37758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135" y="1371600"/>
            <a:ext cx="2927884" cy="377586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Univers Medium" panose="020B0603020202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C2A250-38A2-BB42-A93A-B5F4722C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35" y="487179"/>
            <a:ext cx="7548485" cy="776625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00416E"/>
                </a:solidFill>
                <a:latin typeface="Univers" panose="020B0603020202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8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CECD2D-354A-214A-82A8-85822346FCE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00372E-F62A-1F44-856C-792DF25EBEF5}"/>
              </a:ext>
            </a:extLst>
          </p:cNvPr>
          <p:cNvSpPr/>
          <p:nvPr userDrawn="1"/>
        </p:nvSpPr>
        <p:spPr>
          <a:xfrm flipH="1">
            <a:off x="8336111" y="0"/>
            <a:ext cx="487180" cy="509666"/>
          </a:xfrm>
          <a:prstGeom prst="rect">
            <a:avLst/>
          </a:prstGeom>
          <a:solidFill>
            <a:srgbClr val="004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5D32700-82AA-E54D-82BC-AB72403F92E4}"/>
              </a:ext>
            </a:extLst>
          </p:cNvPr>
          <p:cNvSpPr txBox="1">
            <a:spLocks/>
          </p:cNvSpPr>
          <p:nvPr userDrawn="1"/>
        </p:nvSpPr>
        <p:spPr>
          <a:xfrm>
            <a:off x="8352506" y="0"/>
            <a:ext cx="464696" cy="509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MCI Univers 55 Roman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99862D-C377-0D42-9801-6814E04F309A}" type="slidenum">
              <a:rPr lang="de-DE" sz="900" b="1" i="0" smtClean="0">
                <a:solidFill>
                  <a:schemeClr val="bg1"/>
                </a:solidFill>
                <a:latin typeface="Univers Medium" panose="020B0603020202030204" pitchFamily="34" charset="0"/>
              </a:rPr>
              <a:pPr algn="ctr"/>
              <a:t>‹Nr.›</a:t>
            </a:fld>
            <a:endParaRPr lang="de-DE" sz="1000" b="1" i="0" dirty="0">
              <a:solidFill>
                <a:schemeClr val="bg1"/>
              </a:solidFill>
              <a:latin typeface="Univers Medium" panose="020B06030202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E9CA33-4367-C848-A2D7-6ED6D6113EE0}"/>
              </a:ext>
            </a:extLst>
          </p:cNvPr>
          <p:cNvSpPr/>
          <p:nvPr userDrawn="1"/>
        </p:nvSpPr>
        <p:spPr>
          <a:xfrm>
            <a:off x="2032000" y="5547296"/>
            <a:ext cx="28800" cy="2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10538-C6B8-2448-8BBA-3845A7F18CB1}"/>
              </a:ext>
            </a:extLst>
          </p:cNvPr>
          <p:cNvSpPr/>
          <p:nvPr userDrawn="1"/>
        </p:nvSpPr>
        <p:spPr>
          <a:xfrm>
            <a:off x="3108325" y="5547296"/>
            <a:ext cx="28800" cy="2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16EC95-CA0A-8F41-ACFD-F8BD0BCCBB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51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3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1" r:id="rId4"/>
    <p:sldLayoutId id="2147483670" r:id="rId5"/>
    <p:sldLayoutId id="2147483663" r:id="rId6"/>
    <p:sldLayoutId id="2147483664" r:id="rId7"/>
    <p:sldLayoutId id="2147483672" r:id="rId8"/>
    <p:sldLayoutId id="2147483669" r:id="rId9"/>
    <p:sldLayoutId id="214748366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C3896-1A2E-F643-AD02-A8ED95C15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40731"/>
            <a:ext cx="6858000" cy="2523305"/>
          </a:xfrm>
        </p:spPr>
        <p:txBody>
          <a:bodyPr>
            <a:normAutofit/>
          </a:bodyPr>
          <a:lstStyle/>
          <a:p>
            <a:r>
              <a:rPr lang="de-DE" sz="2700" dirty="0"/>
              <a:t>Abschlussprojekt Biosignalverarbeitung</a:t>
            </a:r>
            <a:br>
              <a:rPr lang="de-DE" sz="2700" dirty="0"/>
            </a:br>
            <a:br>
              <a:rPr lang="de-DE" sz="1600" dirty="0"/>
            </a:br>
            <a:r>
              <a:rPr lang="de-DE" sz="1600" dirty="0"/>
              <a:t>Vergleich der Brust- und </a:t>
            </a:r>
            <a:r>
              <a:rPr lang="de-DE" sz="1600" dirty="0" err="1"/>
              <a:t>Trizepsmuskelaktivierung</a:t>
            </a:r>
            <a:r>
              <a:rPr lang="de-DE" sz="1600" dirty="0"/>
              <a:t> bei verschiedenen Liegestützformen</a:t>
            </a:r>
            <a:r>
              <a:rPr lang="de-DE" sz="1800" dirty="0"/>
              <a:t> 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9588E9-7959-0CE8-50C2-970C8596CE32}"/>
              </a:ext>
            </a:extLst>
          </p:cNvPr>
          <p:cNvSpPr txBox="1"/>
          <p:nvPr/>
        </p:nvSpPr>
        <p:spPr>
          <a:xfrm>
            <a:off x="3341511" y="4164036"/>
            <a:ext cx="246097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Jonny R., Noah R., Peter T.</a:t>
            </a:r>
            <a:endParaRPr lang="de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BD081AD-4231-5A3C-3FCB-598150B5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16A0FC-397C-5F2E-3589-562FCBE0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EA74EE-856F-0E05-792D-C794C7F0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96" y="1371600"/>
            <a:ext cx="6445208" cy="40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16A0FC-397C-5F2E-3589-562FCBE0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Hypothese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5A0FD-FC09-BE67-1B48-53DC395CB2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05" y="1371597"/>
            <a:ext cx="2832497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5284D-72AF-2F6B-BF37-413587B6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00" y="1371596"/>
            <a:ext cx="2832497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5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BD081AD-4231-5A3C-3FCB-598150B5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16A0FC-397C-5F2E-3589-562FCBE0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Ergebnisse Beanspruchungsversuch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427B4443-46B4-3B1E-4961-59DE2469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9079"/>
            <a:ext cx="4634101" cy="34755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AF7C2DD-5F81-217C-A87A-F2C488BB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9080"/>
            <a:ext cx="4809067" cy="34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5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D16EA9-21C3-DAE8-7520-DB62AD9F3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36" y="1263803"/>
            <a:ext cx="3776663" cy="377666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116A0FC-397C-5F2E-3589-562FCBE0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Ergebnisse Ermüdungsversuch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C8B45E-D42B-ADF5-396D-36137BE8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3804"/>
            <a:ext cx="3776663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2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447F6A5-670D-7A76-C5BB-AD910F47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I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7E4217-6A68-6F12-BB02-D6F07C8F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Ermüdungsversuch</a:t>
            </a:r>
            <a:endParaRPr lang="de-I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66FE77-4028-EBEA-F2C6-4A98DAB9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003"/>
            <a:ext cx="9144000" cy="24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49647" y="1349646"/>
            <a:ext cx="572984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0354" y="2385336"/>
            <a:ext cx="3629662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71394" y="1514296"/>
            <a:ext cx="5714643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60862" y="1171454"/>
            <a:ext cx="4006918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994201D-45C4-33F7-314B-FD99FF0E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305921"/>
            <a:ext cx="2160621" cy="25599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Vielen Dank für eure Aufmerksamkeit! </a:t>
            </a: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2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4" name="Picture 4" descr="Quellbild anzeigen">
            <a:extLst>
              <a:ext uri="{FF2B5EF4-FFF2-40B4-BE49-F238E27FC236}">
                <a16:creationId xmlns:a16="http://schemas.microsoft.com/office/drawing/2014/main" id="{A1B734B1-B010-5B1E-5302-69E648A619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154" y="389340"/>
            <a:ext cx="5128644" cy="49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3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</Words>
  <Application>Microsoft Office PowerPoint</Application>
  <PresentationFormat>Bildschirmpräsentation (16:10)</PresentationFormat>
  <Paragraphs>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Univers</vt:lpstr>
      <vt:lpstr>Univers Medium</vt:lpstr>
      <vt:lpstr>Office</vt:lpstr>
      <vt:lpstr>Abschlussprojekt Biosignalverarbeitung  Vergleich der Brust- und Trizepsmuskelaktivierung bei verschiedenen Liegestützformen </vt:lpstr>
      <vt:lpstr>Aufbau</vt:lpstr>
      <vt:lpstr>Hypothese</vt:lpstr>
      <vt:lpstr>Ergebnisse Beanspruchungsversuch</vt:lpstr>
      <vt:lpstr>Ergebnisse Ermüdungsversuch</vt:lpstr>
      <vt:lpstr>Ergebnisse Ermüdungsversuch</vt:lpstr>
      <vt:lpstr>Vielen Dank für eure Aufmerksamkeit!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Peter Thurner</cp:lastModifiedBy>
  <cp:revision>159</cp:revision>
  <dcterms:created xsi:type="dcterms:W3CDTF">2020-05-08T06:59:06Z</dcterms:created>
  <dcterms:modified xsi:type="dcterms:W3CDTF">2022-12-19T19:19:20Z</dcterms:modified>
</cp:coreProperties>
</file>